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  <p:embeddedFont>
      <p:font typeface="Lato" charset="1" panose="020F0502020204030203"/>
      <p:regular r:id="rId30"/>
    </p:embeddedFont>
    <p:embeddedFont>
      <p:font typeface="Lato Bold" charset="1" panose="020F0502020204030203"/>
      <p:regular r:id="rId31"/>
    </p:embeddedFont>
    <p:embeddedFont>
      <p:font typeface="Lato Italics" charset="1" panose="020F0502020204030203"/>
      <p:regular r:id="rId32"/>
    </p:embeddedFont>
    <p:embeddedFont>
      <p:font typeface="Lato Bold Italics" charset="1" panose="020F0502020204030203"/>
      <p:regular r:id="rId33"/>
    </p:embeddedFont>
    <p:embeddedFont>
      <p:font typeface="Lato Thin" charset="1" panose="020F0502020204030203"/>
      <p:regular r:id="rId34"/>
    </p:embeddedFont>
    <p:embeddedFont>
      <p:font typeface="Lato Thin Italics" charset="1" panose="020F0502020204030203"/>
      <p:regular r:id="rId35"/>
    </p:embeddedFont>
    <p:embeddedFont>
      <p:font typeface="Lato Light" charset="1" panose="020F0502020204030203"/>
      <p:regular r:id="rId36"/>
    </p:embeddedFont>
    <p:embeddedFont>
      <p:font typeface="Lato Light Italics" charset="1" panose="020F0502020204030203"/>
      <p:regular r:id="rId37"/>
    </p:embeddedFont>
    <p:embeddedFont>
      <p:font typeface="Lato Heavy" charset="1" panose="020F0502020204030203"/>
      <p:regular r:id="rId38"/>
    </p:embeddedFont>
    <p:embeddedFont>
      <p:font typeface="Lato Heavy Italics" charset="1" panose="020F0502020204030203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GAptVaXRI.mp4" Type="http://schemas.openxmlformats.org/officeDocument/2006/relationships/video"/><Relationship Id="rId4" Target="../media/VAGAptVaXRI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703643" y="-1992076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8054" t="-71303" r="-4242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8927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23260" y="7860029"/>
            <a:ext cx="12641480" cy="1769429"/>
          </a:xfrm>
          <a:custGeom>
            <a:avLst/>
            <a:gdLst/>
            <a:ahLst/>
            <a:cxnLst/>
            <a:rect r="r" b="b" t="t" l="l"/>
            <a:pathLst>
              <a:path h="1769429" w="12641480">
                <a:moveTo>
                  <a:pt x="0" y="0"/>
                </a:moveTo>
                <a:lnTo>
                  <a:pt x="12641480" y="0"/>
                </a:lnTo>
                <a:lnTo>
                  <a:pt x="12641480" y="1769429"/>
                </a:lnTo>
                <a:lnTo>
                  <a:pt x="0" y="17694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64321" y="3878919"/>
            <a:ext cx="13159357" cy="1601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59"/>
              </a:lnSpc>
            </a:pPr>
            <a:r>
              <a:rPr lang="en-US" sz="10599" spc="-264">
                <a:solidFill>
                  <a:srgbClr val="FFFFFF"/>
                </a:solidFill>
                <a:latin typeface="Poppins Ultra-Bold"/>
              </a:rPr>
              <a:t>APP - Calculadora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27005" y="5581920"/>
            <a:ext cx="9682760" cy="9682760"/>
          </a:xfrm>
          <a:custGeom>
            <a:avLst/>
            <a:gdLst/>
            <a:ahLst/>
            <a:cxnLst/>
            <a:rect r="r" b="b" t="t" l="l"/>
            <a:pathLst>
              <a:path h="9682760" w="9682760">
                <a:moveTo>
                  <a:pt x="0" y="0"/>
                </a:moveTo>
                <a:lnTo>
                  <a:pt x="9682759" y="0"/>
                </a:lnTo>
                <a:lnTo>
                  <a:pt x="9682759" y="9682760"/>
                </a:lnTo>
                <a:lnTo>
                  <a:pt x="0" y="968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-1352220"/>
            <a:ext cx="3537731" cy="3537731"/>
          </a:xfrm>
          <a:custGeom>
            <a:avLst/>
            <a:gdLst/>
            <a:ahLst/>
            <a:cxnLst/>
            <a:rect r="r" b="b" t="t" l="l"/>
            <a:pathLst>
              <a:path h="3537731" w="3537731">
                <a:moveTo>
                  <a:pt x="0" y="0"/>
                </a:moveTo>
                <a:lnTo>
                  <a:pt x="3537731" y="0"/>
                </a:lnTo>
                <a:lnTo>
                  <a:pt x="3537731" y="3537731"/>
                </a:lnTo>
                <a:lnTo>
                  <a:pt x="0" y="353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25997" y="7586479"/>
            <a:ext cx="12436005" cy="124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3"/>
              </a:lnSpc>
            </a:pPr>
            <a:r>
              <a:rPr lang="en-US" sz="8303" spc="-207">
                <a:solidFill>
                  <a:srgbClr val="FFFFFF"/>
                </a:solidFill>
                <a:latin typeface="Poppins Ultra-Bold"/>
              </a:rPr>
              <a:t>Bloco do Botão Limpar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20251" y="2026513"/>
            <a:ext cx="15387109" cy="4380429"/>
            <a:chOff x="0" y="0"/>
            <a:chExt cx="1303400" cy="3710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3400" cy="371054"/>
            </a:xfrm>
            <a:custGeom>
              <a:avLst/>
              <a:gdLst/>
              <a:ahLst/>
              <a:cxnLst/>
              <a:rect r="r" b="b" t="t" l="l"/>
              <a:pathLst>
                <a:path h="371054" w="1303400">
                  <a:moveTo>
                    <a:pt x="0" y="0"/>
                  </a:moveTo>
                  <a:lnTo>
                    <a:pt x="1303400" y="0"/>
                  </a:lnTo>
                  <a:lnTo>
                    <a:pt x="1303400" y="371054"/>
                  </a:lnTo>
                  <a:lnTo>
                    <a:pt x="0" y="371054"/>
                  </a:lnTo>
                  <a:close/>
                </a:path>
              </a:pathLst>
            </a:custGeom>
            <a:blipFill>
              <a:blip r:embed="rId4"/>
              <a:stretch>
                <a:fillRect l="0" t="-19377" r="0" b="-19377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703643" y="-1992076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8054" t="-71303" r="-4242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8927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23260" y="7860029"/>
            <a:ext cx="12641480" cy="1769429"/>
          </a:xfrm>
          <a:custGeom>
            <a:avLst/>
            <a:gdLst/>
            <a:ahLst/>
            <a:cxnLst/>
            <a:rect r="r" b="b" t="t" l="l"/>
            <a:pathLst>
              <a:path h="1769429" w="12641480">
                <a:moveTo>
                  <a:pt x="0" y="0"/>
                </a:moveTo>
                <a:lnTo>
                  <a:pt x="12641480" y="0"/>
                </a:lnTo>
                <a:lnTo>
                  <a:pt x="12641480" y="1769429"/>
                </a:lnTo>
                <a:lnTo>
                  <a:pt x="0" y="17694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64321" y="3878919"/>
            <a:ext cx="13159357" cy="1601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59"/>
              </a:lnSpc>
            </a:pPr>
            <a:r>
              <a:rPr lang="en-US" sz="10599" spc="-264">
                <a:solidFill>
                  <a:srgbClr val="FFFFFF"/>
                </a:solidFill>
                <a:latin typeface="Poppins Ultra-Bold"/>
              </a:rPr>
              <a:t>Muito 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30804" y="3206013"/>
            <a:ext cx="13426392" cy="122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spc="-200">
                <a:solidFill>
                  <a:srgbClr val="FFFFFF"/>
                </a:solidFill>
                <a:latin typeface="Poppins Ultra-Bold"/>
              </a:rPr>
              <a:t>Jonathan Menezes 2 -DS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30804" y="5133975"/>
            <a:ext cx="13426392" cy="122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spc="-200">
                <a:solidFill>
                  <a:srgbClr val="FFFFFF"/>
                </a:solidFill>
                <a:latin typeface="Poppins Ultra-Bold"/>
              </a:rPr>
              <a:t>Professor Jonatas - PAM1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793526" y="-158938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6200299" y="-158938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3" y="0"/>
                </a:lnTo>
                <a:lnTo>
                  <a:pt x="13465773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30609" y="1843663"/>
            <a:ext cx="7626782" cy="2137786"/>
            <a:chOff x="0" y="0"/>
            <a:chExt cx="1874780" cy="525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4780" cy="525500"/>
            </a:xfrm>
            <a:custGeom>
              <a:avLst/>
              <a:gdLst/>
              <a:ahLst/>
              <a:cxnLst/>
              <a:rect r="r" b="b" t="t" l="l"/>
              <a:pathLst>
                <a:path h="525500" w="1874780">
                  <a:moveTo>
                    <a:pt x="51770" y="0"/>
                  </a:moveTo>
                  <a:lnTo>
                    <a:pt x="1823010" y="0"/>
                  </a:lnTo>
                  <a:cubicBezTo>
                    <a:pt x="1851602" y="0"/>
                    <a:pt x="1874780" y="23178"/>
                    <a:pt x="1874780" y="51770"/>
                  </a:cubicBezTo>
                  <a:lnTo>
                    <a:pt x="1874780" y="473731"/>
                  </a:lnTo>
                  <a:cubicBezTo>
                    <a:pt x="1874780" y="502322"/>
                    <a:pt x="1851602" y="525500"/>
                    <a:pt x="1823010" y="525500"/>
                  </a:cubicBezTo>
                  <a:lnTo>
                    <a:pt x="51770" y="525500"/>
                  </a:lnTo>
                  <a:cubicBezTo>
                    <a:pt x="38040" y="525500"/>
                    <a:pt x="24872" y="520046"/>
                    <a:pt x="15163" y="510337"/>
                  </a:cubicBezTo>
                  <a:cubicBezTo>
                    <a:pt x="5454" y="500629"/>
                    <a:pt x="0" y="487461"/>
                    <a:pt x="0" y="473731"/>
                  </a:cubicBezTo>
                  <a:lnTo>
                    <a:pt x="0" y="51770"/>
                  </a:lnTo>
                  <a:cubicBezTo>
                    <a:pt x="0" y="23178"/>
                    <a:pt x="23178" y="0"/>
                    <a:pt x="51770" y="0"/>
                  </a:cubicBezTo>
                  <a:close/>
                </a:path>
              </a:pathLst>
            </a:custGeom>
            <a:solidFill>
              <a:srgbClr val="010817">
                <a:alpha val="4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74780" cy="563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628033" y="4009902"/>
            <a:ext cx="9031933" cy="336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Esse APP foi desenvolvido para auxiliar as pessoas com calculos básicos e avançados que podem ser usados no dia-a-dia, (Soma, subtração, divisão, multiplicação, porcentagem, raiz quadrada, potenciação e resto de divisão).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20096" y="2082266"/>
            <a:ext cx="14247807" cy="143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4"/>
              </a:lnSpc>
            </a:pPr>
            <a:r>
              <a:rPr lang="en-US" sz="7896">
                <a:solidFill>
                  <a:srgbClr val="FFFFFF"/>
                </a:solidFill>
                <a:latin typeface="Poppins Bold Italics"/>
              </a:rPr>
              <a:t>Sobre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72990" y="1714413"/>
            <a:ext cx="5099129" cy="2280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5"/>
              </a:lnSpc>
            </a:pPr>
            <a:r>
              <a:rPr lang="en-US" sz="7859" spc="-196">
                <a:solidFill>
                  <a:srgbClr val="FFFFFF"/>
                </a:solidFill>
                <a:latin typeface="Poppins Ultra-Bold"/>
              </a:rPr>
              <a:t>Design do APP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972990" y="4934304"/>
            <a:ext cx="646683" cy="966811"/>
          </a:xfrm>
          <a:custGeom>
            <a:avLst/>
            <a:gdLst/>
            <a:ahLst/>
            <a:cxnLst/>
            <a:rect r="r" b="b" t="t" l="l"/>
            <a:pathLst>
              <a:path h="966811" w="646683">
                <a:moveTo>
                  <a:pt x="0" y="0"/>
                </a:moveTo>
                <a:lnTo>
                  <a:pt x="646683" y="0"/>
                </a:lnTo>
                <a:lnTo>
                  <a:pt x="646683" y="966811"/>
                </a:lnTo>
                <a:lnTo>
                  <a:pt x="0" y="966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72990" y="6270040"/>
            <a:ext cx="646683" cy="966811"/>
          </a:xfrm>
          <a:custGeom>
            <a:avLst/>
            <a:gdLst/>
            <a:ahLst/>
            <a:cxnLst/>
            <a:rect r="r" b="b" t="t" l="l"/>
            <a:pathLst>
              <a:path h="966811" w="646683">
                <a:moveTo>
                  <a:pt x="0" y="0"/>
                </a:moveTo>
                <a:lnTo>
                  <a:pt x="646683" y="0"/>
                </a:lnTo>
                <a:lnTo>
                  <a:pt x="646683" y="966811"/>
                </a:lnTo>
                <a:lnTo>
                  <a:pt x="0" y="966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72990" y="7605776"/>
            <a:ext cx="646683" cy="966811"/>
          </a:xfrm>
          <a:custGeom>
            <a:avLst/>
            <a:gdLst/>
            <a:ahLst/>
            <a:cxnLst/>
            <a:rect r="r" b="b" t="t" l="l"/>
            <a:pathLst>
              <a:path h="966811" w="646683">
                <a:moveTo>
                  <a:pt x="0" y="0"/>
                </a:moveTo>
                <a:lnTo>
                  <a:pt x="646683" y="0"/>
                </a:lnTo>
                <a:lnTo>
                  <a:pt x="646683" y="966811"/>
                </a:lnTo>
                <a:lnTo>
                  <a:pt x="0" y="966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39845" y="4900026"/>
            <a:ext cx="5129427" cy="835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61"/>
              </a:lnSpc>
              <a:spcBef>
                <a:spcPct val="0"/>
              </a:spcBef>
            </a:pPr>
            <a:r>
              <a:rPr lang="en-US" sz="4178">
                <a:solidFill>
                  <a:srgbClr val="FFFFFF"/>
                </a:solidFill>
                <a:latin typeface="Lato"/>
              </a:rPr>
              <a:t>Fundo Cinza Escuro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39845" y="5788087"/>
            <a:ext cx="6066648" cy="173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61"/>
              </a:lnSpc>
              <a:spcBef>
                <a:spcPct val="0"/>
              </a:spcBef>
            </a:pPr>
            <a:r>
              <a:rPr lang="en-US" sz="4178">
                <a:solidFill>
                  <a:srgbClr val="FFFFFF"/>
                </a:solidFill>
                <a:latin typeface="Lato"/>
              </a:rPr>
              <a:t>Botões Cinza Claro e Azul de Limpar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39845" y="7571498"/>
            <a:ext cx="6066648" cy="835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61"/>
              </a:lnSpc>
              <a:spcBef>
                <a:spcPct val="0"/>
              </a:spcBef>
            </a:pPr>
            <a:r>
              <a:rPr lang="en-US" sz="4178">
                <a:solidFill>
                  <a:srgbClr val="FFFFFF"/>
                </a:solidFill>
                <a:latin typeface="Lato"/>
              </a:rPr>
              <a:t>Resultado Texto Branco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271207" y="961756"/>
            <a:ext cx="4774543" cy="8363489"/>
          </a:xfrm>
          <a:custGeom>
            <a:avLst/>
            <a:gdLst/>
            <a:ahLst/>
            <a:cxnLst/>
            <a:rect r="r" b="b" t="t" l="l"/>
            <a:pathLst>
              <a:path h="8363489" w="4774543">
                <a:moveTo>
                  <a:pt x="0" y="0"/>
                </a:moveTo>
                <a:lnTo>
                  <a:pt x="4774544" y="0"/>
                </a:lnTo>
                <a:lnTo>
                  <a:pt x="4774544" y="8363488"/>
                </a:lnTo>
                <a:lnTo>
                  <a:pt x="0" y="8363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90" r="0" b="-1390"/>
            </a:stretch>
          </a:blipFill>
          <a:ln w="114300" cap="rnd">
            <a:solidFill>
              <a:srgbClr val="000000"/>
            </a:solidFill>
            <a:prstDash val="dash"/>
            <a:round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27005" y="5581920"/>
            <a:ext cx="9682760" cy="9682760"/>
          </a:xfrm>
          <a:custGeom>
            <a:avLst/>
            <a:gdLst/>
            <a:ahLst/>
            <a:cxnLst/>
            <a:rect r="r" b="b" t="t" l="l"/>
            <a:pathLst>
              <a:path h="9682760" w="9682760">
                <a:moveTo>
                  <a:pt x="0" y="0"/>
                </a:moveTo>
                <a:lnTo>
                  <a:pt x="9682759" y="0"/>
                </a:lnTo>
                <a:lnTo>
                  <a:pt x="9682759" y="9682760"/>
                </a:lnTo>
                <a:lnTo>
                  <a:pt x="0" y="968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-1352220"/>
            <a:ext cx="3537731" cy="3537731"/>
          </a:xfrm>
          <a:custGeom>
            <a:avLst/>
            <a:gdLst/>
            <a:ahLst/>
            <a:cxnLst/>
            <a:rect r="r" b="b" t="t" l="l"/>
            <a:pathLst>
              <a:path h="3537731" w="3537731">
                <a:moveTo>
                  <a:pt x="0" y="0"/>
                </a:moveTo>
                <a:lnTo>
                  <a:pt x="3537731" y="0"/>
                </a:lnTo>
                <a:lnTo>
                  <a:pt x="3537731" y="3537731"/>
                </a:lnTo>
                <a:lnTo>
                  <a:pt x="0" y="353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20982" y="7162498"/>
            <a:ext cx="6646035" cy="124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3"/>
              </a:lnSpc>
            </a:pPr>
            <a:r>
              <a:rPr lang="en-US" sz="8303" spc="-207">
                <a:solidFill>
                  <a:srgbClr val="FFFFFF"/>
                </a:solidFill>
                <a:latin typeface="Poppins Ultra-Bold"/>
              </a:rPr>
              <a:t>Blocos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53810" y="1822219"/>
            <a:ext cx="17380381" cy="4851039"/>
            <a:chOff x="0" y="0"/>
            <a:chExt cx="2081892" cy="5810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81892" cy="581077"/>
            </a:xfrm>
            <a:custGeom>
              <a:avLst/>
              <a:gdLst/>
              <a:ahLst/>
              <a:cxnLst/>
              <a:rect r="r" b="b" t="t" l="l"/>
              <a:pathLst>
                <a:path h="581077" w="2081892">
                  <a:moveTo>
                    <a:pt x="0" y="0"/>
                  </a:moveTo>
                  <a:lnTo>
                    <a:pt x="2081892" y="0"/>
                  </a:lnTo>
                  <a:lnTo>
                    <a:pt x="2081892" y="581077"/>
                  </a:lnTo>
                  <a:lnTo>
                    <a:pt x="0" y="581077"/>
                  </a:lnTo>
                  <a:close/>
                </a:path>
              </a:pathLst>
            </a:custGeom>
            <a:blipFill>
              <a:blip r:embed="rId4"/>
              <a:stretch>
                <a:fillRect l="0" t="-813" r="0" b="-813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27005" y="5581920"/>
            <a:ext cx="9682760" cy="9682760"/>
          </a:xfrm>
          <a:custGeom>
            <a:avLst/>
            <a:gdLst/>
            <a:ahLst/>
            <a:cxnLst/>
            <a:rect r="r" b="b" t="t" l="l"/>
            <a:pathLst>
              <a:path h="9682760" w="9682760">
                <a:moveTo>
                  <a:pt x="0" y="0"/>
                </a:moveTo>
                <a:lnTo>
                  <a:pt x="9682759" y="0"/>
                </a:lnTo>
                <a:lnTo>
                  <a:pt x="9682759" y="9682760"/>
                </a:lnTo>
                <a:lnTo>
                  <a:pt x="0" y="968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-1352220"/>
            <a:ext cx="3537731" cy="3537731"/>
          </a:xfrm>
          <a:custGeom>
            <a:avLst/>
            <a:gdLst/>
            <a:ahLst/>
            <a:cxnLst/>
            <a:rect r="r" b="b" t="t" l="l"/>
            <a:pathLst>
              <a:path h="3537731" w="3537731">
                <a:moveTo>
                  <a:pt x="0" y="0"/>
                </a:moveTo>
                <a:lnTo>
                  <a:pt x="3537731" y="0"/>
                </a:lnTo>
                <a:lnTo>
                  <a:pt x="3537731" y="3537731"/>
                </a:lnTo>
                <a:lnTo>
                  <a:pt x="0" y="353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20982" y="7162498"/>
            <a:ext cx="6646035" cy="124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3"/>
              </a:lnSpc>
            </a:pPr>
            <a:r>
              <a:rPr lang="en-US" sz="8303" spc="-207">
                <a:solidFill>
                  <a:srgbClr val="FFFFFF"/>
                </a:solidFill>
                <a:latin typeface="Poppins Ultra-Bold"/>
              </a:rPr>
              <a:t>Blocos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53810" y="1822219"/>
            <a:ext cx="17380381" cy="4851039"/>
            <a:chOff x="0" y="0"/>
            <a:chExt cx="2081892" cy="5810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81892" cy="581077"/>
            </a:xfrm>
            <a:custGeom>
              <a:avLst/>
              <a:gdLst/>
              <a:ahLst/>
              <a:cxnLst/>
              <a:rect r="r" b="b" t="t" l="l"/>
              <a:pathLst>
                <a:path h="581077" w="2081892">
                  <a:moveTo>
                    <a:pt x="0" y="0"/>
                  </a:moveTo>
                  <a:lnTo>
                    <a:pt x="2081892" y="0"/>
                  </a:lnTo>
                  <a:lnTo>
                    <a:pt x="2081892" y="581077"/>
                  </a:lnTo>
                  <a:lnTo>
                    <a:pt x="0" y="581077"/>
                  </a:lnTo>
                  <a:close/>
                </a:path>
              </a:pathLst>
            </a:custGeom>
            <a:blipFill>
              <a:blip r:embed="rId4"/>
              <a:stretch>
                <a:fillRect l="0" t="-190" r="0" b="-19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28361" y="3646112"/>
            <a:ext cx="5099129" cy="229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6"/>
              </a:lnSpc>
            </a:pPr>
            <a:r>
              <a:rPr lang="en-US" sz="7859" spc="-196">
                <a:solidFill>
                  <a:srgbClr val="FFFFFF"/>
                </a:solidFill>
                <a:latin typeface="Poppins Ultra-Bold"/>
              </a:rPr>
              <a:t>Vídeo Testando</a:t>
            </a:r>
          </a:p>
        </p:txBody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733" r="0" b="733"/>
          <a:stretch>
            <a:fillRect/>
          </a:stretch>
        </p:blipFill>
        <p:spPr>
          <a:xfrm flipH="false" flipV="false" rot="0">
            <a:off x="10066210" y="1028700"/>
            <a:ext cx="4774543" cy="8363489"/>
          </a:xfrm>
          <a:prstGeom prst="rect">
            <a:avLst/>
          </a:prstGeom>
          <a:ln w="114300" cap="rnd">
            <a:solidFill>
              <a:srgbClr val="000000"/>
            </a:solidFill>
            <a:prstDash val="dash"/>
          </a:ln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28361" y="3646112"/>
            <a:ext cx="5099129" cy="338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6"/>
              </a:lnSpc>
            </a:pPr>
            <a:r>
              <a:rPr lang="en-US" sz="7859" spc="-196">
                <a:solidFill>
                  <a:srgbClr val="FFFFFF"/>
                </a:solidFill>
                <a:latin typeface="Poppins Ultra-Bold"/>
              </a:rPr>
              <a:t>Aviso Campos Avisos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490190" y="1028700"/>
            <a:ext cx="4774543" cy="8363489"/>
          </a:xfrm>
          <a:custGeom>
            <a:avLst/>
            <a:gdLst/>
            <a:ahLst/>
            <a:cxnLst/>
            <a:rect r="r" b="b" t="t" l="l"/>
            <a:pathLst>
              <a:path h="8363489" w="4774543">
                <a:moveTo>
                  <a:pt x="0" y="0"/>
                </a:moveTo>
                <a:lnTo>
                  <a:pt x="4774544" y="0"/>
                </a:lnTo>
                <a:lnTo>
                  <a:pt x="4774544" y="8363489"/>
                </a:lnTo>
                <a:lnTo>
                  <a:pt x="0" y="8363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48" r="0" b="-1448"/>
            </a:stretch>
          </a:blipFill>
          <a:ln w="114300" cap="rnd">
            <a:solidFill>
              <a:srgbClr val="000000"/>
            </a:solidFill>
            <a:prstDash val="dash"/>
            <a:round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27005" y="5581920"/>
            <a:ext cx="9682760" cy="9682760"/>
          </a:xfrm>
          <a:custGeom>
            <a:avLst/>
            <a:gdLst/>
            <a:ahLst/>
            <a:cxnLst/>
            <a:rect r="r" b="b" t="t" l="l"/>
            <a:pathLst>
              <a:path h="9682760" w="9682760">
                <a:moveTo>
                  <a:pt x="0" y="0"/>
                </a:moveTo>
                <a:lnTo>
                  <a:pt x="9682759" y="0"/>
                </a:lnTo>
                <a:lnTo>
                  <a:pt x="9682759" y="9682760"/>
                </a:lnTo>
                <a:lnTo>
                  <a:pt x="0" y="968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-1352220"/>
            <a:ext cx="3537731" cy="3537731"/>
          </a:xfrm>
          <a:custGeom>
            <a:avLst/>
            <a:gdLst/>
            <a:ahLst/>
            <a:cxnLst/>
            <a:rect r="r" b="b" t="t" l="l"/>
            <a:pathLst>
              <a:path h="3537731" w="3537731">
                <a:moveTo>
                  <a:pt x="0" y="0"/>
                </a:moveTo>
                <a:lnTo>
                  <a:pt x="3537731" y="0"/>
                </a:lnTo>
                <a:lnTo>
                  <a:pt x="3537731" y="3537731"/>
                </a:lnTo>
                <a:lnTo>
                  <a:pt x="0" y="353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71355" y="7586479"/>
            <a:ext cx="9145290" cy="124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3"/>
              </a:lnSpc>
            </a:pPr>
            <a:r>
              <a:rPr lang="en-US" sz="8303" spc="-207">
                <a:solidFill>
                  <a:srgbClr val="FFFFFF"/>
                </a:solidFill>
                <a:latin typeface="Poppins Ultra-Bold"/>
              </a:rPr>
              <a:t>Bloco do Aviso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20251" y="2026513"/>
            <a:ext cx="15387109" cy="4380429"/>
            <a:chOff x="0" y="0"/>
            <a:chExt cx="1303400" cy="3710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3400" cy="371054"/>
            </a:xfrm>
            <a:custGeom>
              <a:avLst/>
              <a:gdLst/>
              <a:ahLst/>
              <a:cxnLst/>
              <a:rect r="r" b="b" t="t" l="l"/>
              <a:pathLst>
                <a:path h="371054" w="1303400">
                  <a:moveTo>
                    <a:pt x="0" y="0"/>
                  </a:moveTo>
                  <a:lnTo>
                    <a:pt x="1303400" y="0"/>
                  </a:lnTo>
                  <a:lnTo>
                    <a:pt x="1303400" y="371054"/>
                  </a:lnTo>
                  <a:lnTo>
                    <a:pt x="0" y="371054"/>
                  </a:lnTo>
                  <a:close/>
                </a:path>
              </a:pathLst>
            </a:custGeom>
            <a:blipFill>
              <a:blip r:embed="rId4"/>
              <a:stretch>
                <a:fillRect l="-170" t="0" r="-17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DAGAbmo_KdA</dc:identifier>
  <dcterms:modified xsi:type="dcterms:W3CDTF">2011-08-01T06:04:30Z</dcterms:modified>
  <cp:revision>1</cp:revision>
  <dc:title>APP Calculadora</dc:title>
</cp:coreProperties>
</file>